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2192000" cy="24858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/>
    <p:restoredTop sz="94694"/>
  </p:normalViewPr>
  <p:slideViewPr>
    <p:cSldViewPr snapToGrid="0">
      <p:cViewPr varScale="1">
        <p:scale>
          <a:sx n="33" d="100"/>
          <a:sy n="33" d="100"/>
        </p:scale>
        <p:origin x="3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68306"/>
            <a:ext cx="10363200" cy="86544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056554"/>
            <a:ext cx="9144000" cy="600175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94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33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323494"/>
            <a:ext cx="2628900" cy="210665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323494"/>
            <a:ext cx="7734300" cy="210665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47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35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197410"/>
            <a:ext cx="10515600" cy="1034051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6635747"/>
            <a:ext cx="10515600" cy="543783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36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22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23499"/>
            <a:ext cx="10515600" cy="4804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093827"/>
            <a:ext cx="5157787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9080317"/>
            <a:ext cx="5157787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093827"/>
            <a:ext cx="5183188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9080317"/>
            <a:ext cx="5183188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14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1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9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579192"/>
            <a:ext cx="6172200" cy="176657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3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579192"/>
            <a:ext cx="6172200" cy="1766576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5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23499"/>
            <a:ext cx="10515600" cy="4804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617468"/>
            <a:ext cx="10515600" cy="1577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3040303"/>
            <a:ext cx="41148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12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09BCD9C-9E10-634F-69C4-892DD26C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3" y="14302858"/>
            <a:ext cx="4912662" cy="24128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EADCCE-A1E9-15A7-23BB-C41FF3AA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4" y="11846558"/>
            <a:ext cx="5054532" cy="25813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AF3F72-7B7E-71D2-D597-105EBDE6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2" y="9268339"/>
            <a:ext cx="5038020" cy="25813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06EFA1-AB93-5514-5BAB-267139808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4" y="6766828"/>
            <a:ext cx="4767808" cy="23874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01C345-D0CD-2E4A-221C-6B718EFE1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20" y="979076"/>
            <a:ext cx="4734443" cy="4581942"/>
          </a:xfrm>
          <a:prstGeom prst="rect">
            <a:avLst/>
          </a:prstGeom>
        </p:spPr>
      </p:pic>
      <p:sp>
        <p:nvSpPr>
          <p:cNvPr id="47" name="圆角矩形 46">
            <a:extLst>
              <a:ext uri="{FF2B5EF4-FFF2-40B4-BE49-F238E27FC236}">
                <a16:creationId xmlns:a16="http://schemas.microsoft.com/office/drawing/2014/main" id="{E8DF20AC-19C2-BFAE-3E92-5D4DB1EB301C}"/>
              </a:ext>
            </a:extLst>
          </p:cNvPr>
          <p:cNvSpPr/>
          <p:nvPr/>
        </p:nvSpPr>
        <p:spPr>
          <a:xfrm>
            <a:off x="511431" y="6377148"/>
            <a:ext cx="5386982" cy="10532092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E438041-3614-2177-FB65-16525E6FBBA3}"/>
              </a:ext>
            </a:extLst>
          </p:cNvPr>
          <p:cNvSpPr txBox="1"/>
          <p:nvPr/>
        </p:nvSpPr>
        <p:spPr>
          <a:xfrm>
            <a:off x="3859650" y="7739713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954E4A-BC88-E4EA-DFB2-829A8B51B663}"/>
              </a:ext>
            </a:extLst>
          </p:cNvPr>
          <p:cNvSpPr txBox="1"/>
          <p:nvPr/>
        </p:nvSpPr>
        <p:spPr>
          <a:xfrm>
            <a:off x="3836006" y="10343432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C31608-D45D-D8C9-6F85-4979C1240214}"/>
              </a:ext>
            </a:extLst>
          </p:cNvPr>
          <p:cNvSpPr txBox="1"/>
          <p:nvPr/>
        </p:nvSpPr>
        <p:spPr>
          <a:xfrm>
            <a:off x="3914422" y="12946179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C3CD39-4244-E0FE-2D30-156CD02586BF}"/>
              </a:ext>
            </a:extLst>
          </p:cNvPr>
          <p:cNvSpPr txBox="1"/>
          <p:nvPr/>
        </p:nvSpPr>
        <p:spPr>
          <a:xfrm>
            <a:off x="3889357" y="15247676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E74CB51-E51F-6818-5B0D-8150947A01F4}"/>
              </a:ext>
            </a:extLst>
          </p:cNvPr>
          <p:cNvSpPr txBox="1"/>
          <p:nvPr/>
        </p:nvSpPr>
        <p:spPr>
          <a:xfrm>
            <a:off x="1208008" y="5471143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3FBB476-8115-18EA-A02A-7BE54C33AD52}"/>
              </a:ext>
            </a:extLst>
          </p:cNvPr>
          <p:cNvSpPr txBox="1"/>
          <p:nvPr/>
        </p:nvSpPr>
        <p:spPr>
          <a:xfrm>
            <a:off x="7300595" y="5471144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0A03796-814D-B440-AB4B-7C7F63872768}"/>
              </a:ext>
            </a:extLst>
          </p:cNvPr>
          <p:cNvSpPr txBox="1"/>
          <p:nvPr/>
        </p:nvSpPr>
        <p:spPr>
          <a:xfrm>
            <a:off x="4858980" y="73717"/>
            <a:ext cx="434457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D01124-C439-2AE8-58EF-A47399FF7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529" y="14193984"/>
            <a:ext cx="5023324" cy="241945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BB547C6A-FFE7-2215-1C8E-57A9E531773F}"/>
              </a:ext>
            </a:extLst>
          </p:cNvPr>
          <p:cNvSpPr/>
          <p:nvPr/>
        </p:nvSpPr>
        <p:spPr>
          <a:xfrm>
            <a:off x="6412418" y="6377148"/>
            <a:ext cx="5386982" cy="10532092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EE2AE7-AF15-8635-B221-02245E4D6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110" y="11676631"/>
            <a:ext cx="4985993" cy="25390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FDD0A-0058-BFA5-0C05-9E183C5D1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475" y="9187842"/>
            <a:ext cx="4626052" cy="2390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1B3BC9-7204-C643-4ED6-B8C611688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475" y="6644278"/>
            <a:ext cx="4552868" cy="22764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540476-C682-A5D1-1462-D4108CA6257C}"/>
              </a:ext>
            </a:extLst>
          </p:cNvPr>
          <p:cNvSpPr txBox="1"/>
          <p:nvPr/>
        </p:nvSpPr>
        <p:spPr>
          <a:xfrm>
            <a:off x="9790344" y="7520885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6F2534-195E-27ED-7529-0B656BF593F7}"/>
              </a:ext>
            </a:extLst>
          </p:cNvPr>
          <p:cNvSpPr txBox="1"/>
          <p:nvPr/>
        </p:nvSpPr>
        <p:spPr>
          <a:xfrm>
            <a:off x="9744151" y="10121463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6A2511-E061-B999-6558-AB41233A1076}"/>
              </a:ext>
            </a:extLst>
          </p:cNvPr>
          <p:cNvSpPr txBox="1"/>
          <p:nvPr/>
        </p:nvSpPr>
        <p:spPr>
          <a:xfrm>
            <a:off x="9790344" y="1257899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A259CE-5CB2-7CEC-C9BB-541D58F0EC57}"/>
              </a:ext>
            </a:extLst>
          </p:cNvPr>
          <p:cNvSpPr txBox="1"/>
          <p:nvPr/>
        </p:nvSpPr>
        <p:spPr>
          <a:xfrm>
            <a:off x="9790344" y="15247676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33</Words>
  <Application>Microsoft Macintosh PowerPoint</Application>
  <PresentationFormat>自定义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6</cp:revision>
  <dcterms:created xsi:type="dcterms:W3CDTF">2023-08-30T05:53:50Z</dcterms:created>
  <dcterms:modified xsi:type="dcterms:W3CDTF">2023-09-11T15:42:07Z</dcterms:modified>
</cp:coreProperties>
</file>